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0" r:id="rId4"/>
  </p:sldMasterIdLst>
  <p:notesMasterIdLst>
    <p:notesMasterId r:id="rId18"/>
  </p:notesMasterIdLst>
  <p:handoutMasterIdLst>
    <p:handoutMasterId r:id="rId19"/>
  </p:handoutMasterIdLst>
  <p:sldIdLst>
    <p:sldId id="256" r:id="rId5"/>
    <p:sldId id="279" r:id="rId6"/>
    <p:sldId id="259" r:id="rId7"/>
    <p:sldId id="265" r:id="rId8"/>
    <p:sldId id="283" r:id="rId9"/>
    <p:sldId id="282" r:id="rId10"/>
    <p:sldId id="284" r:id="rId11"/>
    <p:sldId id="285" r:id="rId12"/>
    <p:sldId id="286" r:id="rId13"/>
    <p:sldId id="287" r:id="rId14"/>
    <p:sldId id="288" r:id="rId15"/>
    <p:sldId id="260" r:id="rId16"/>
    <p:sldId id="2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7080" userDrawn="1">
          <p15:clr>
            <a:srgbClr val="A4A3A4"/>
          </p15:clr>
        </p15:guide>
        <p15:guide id="3" pos="5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62" autoAdjust="0"/>
    <p:restoredTop sz="86420" autoAdjust="0"/>
  </p:normalViewPr>
  <p:slideViewPr>
    <p:cSldViewPr snapToGrid="0">
      <p:cViewPr varScale="1">
        <p:scale>
          <a:sx n="75" d="100"/>
          <a:sy n="75" d="100"/>
        </p:scale>
        <p:origin x="184" y="904"/>
      </p:cViewPr>
      <p:guideLst>
        <p:guide orient="horz" pos="1848"/>
        <p:guide pos="7080"/>
        <p:guide pos="5112"/>
      </p:guideLst>
    </p:cSldViewPr>
  </p:slideViewPr>
  <p:outlineViewPr>
    <p:cViewPr>
      <p:scale>
        <a:sx n="33" d="100"/>
        <a:sy n="33" d="100"/>
      </p:scale>
      <p:origin x="0" y="-481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845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80AE3C0-C0E9-40F8-963A-C710B0868C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19749-4C26-46F6-A13E-4F2E91EC14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B2F5F-49ED-40E3-A1A5-941FF8279870}" type="datetimeFigureOut">
              <a:rPr lang="en-US" smtClean="0"/>
              <a:t>6/1/23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26E5B-3572-4EEA-91A0-FE0838ED6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1D8116-DB0F-4C4A-85AD-5331C0D78B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B74FA-BCF5-412C-B474-5CA730E53D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456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C1060-699B-414A-8D16-7630F8BDD05E}" type="datetimeFigureOut">
              <a:rPr lang="en-US" smtClean="0"/>
              <a:t>6/1/23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DF348-2A86-4531-BD4E-BD8C0BBDAD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876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753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2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1947BE1-D586-49AE-B2E6-EE426AA23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753291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4C316E-D918-422D-AC5F-D93C59AB67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8" y="627016"/>
            <a:ext cx="6389027" cy="5601790"/>
          </a:xfrm>
        </p:spPr>
        <p:txBody>
          <a:bodyPr>
            <a:noAutofit/>
          </a:bodyPr>
          <a:lstStyle>
            <a:lvl1pPr algn="r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8000" baseline="0"/>
            </a:lvl1pPr>
          </a:lstStyle>
          <a:p>
            <a:r>
              <a:rPr lang="en-US" dirty="0"/>
              <a:t>Click to edit Master TEXT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B4012DC-9879-489B-B525-C474C5DD29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9797" y="627016"/>
            <a:ext cx="3199034" cy="5590903"/>
          </a:xfrm>
        </p:spPr>
        <p:txBody>
          <a:bodyPr anchor="ctr">
            <a:normAutofit/>
          </a:bodyPr>
          <a:lstStyle>
            <a:lvl1pPr>
              <a:defRPr lang="en-US" sz="2600" kern="1200" spc="50" baseline="0" dirty="0" smtClean="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4051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DF7571-A130-4054-9513-4BDAC9AE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30" y="635000"/>
            <a:ext cx="5171770" cy="2039374"/>
          </a:xfrm>
        </p:spPr>
        <p:txBody>
          <a:bodyPr anchor="b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6600"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A27FA5-F6EE-4784-AC43-76381FC2CD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1998" y="2911475"/>
            <a:ext cx="4500563" cy="3311525"/>
          </a:xfrm>
        </p:spPr>
        <p:txBody>
          <a:bodyPr>
            <a:normAutofit/>
          </a:bodyPr>
          <a:lstStyle>
            <a:lvl1pPr>
              <a:defRPr lang="en-US" sz="2200" kern="1200" spc="5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094F8F4-63E4-4A00-8F98-09219DA987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2113" y="639763"/>
            <a:ext cx="2198687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34D9F00-72E9-433A-9427-8DA07653B2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7675" y="638175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AD0C148-B6DB-4D32-B139-403A6AEC3DD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2113" y="3668713"/>
            <a:ext cx="2198687" cy="2554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9D424B8-9E08-469D-88C8-019306CA38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7675" y="3668713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2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90108" y="1225106"/>
            <a:ext cx="8201891" cy="39518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6A3D1-C594-4520-A142-F0D3F59C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2804" y="1225484"/>
            <a:ext cx="4059934" cy="395180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779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16F6145-A1AE-4CDA-AE26-E8FDEFAAB39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984437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FDD02FA-6843-4E54-ACDC-AFEAFB4EFAA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421095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05051" cy="365125"/>
          </a:xfrm>
        </p:spPr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245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64985"/>
            <a:ext cx="5297764" cy="3952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93472D-332A-4010-9FEA-8E1E9AE7E1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6213" y="336958"/>
            <a:ext cx="10616187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2587752"/>
            <a:ext cx="3694176" cy="3258102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 master text style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9D1BED5-2D39-40ED-92F5-CF06BE8A75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7764" y="2265363"/>
            <a:ext cx="3479524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7288" y="2265363"/>
            <a:ext cx="3414712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1" y="6356350"/>
            <a:ext cx="3353262" cy="365125"/>
          </a:xfrm>
        </p:spPr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0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0438" y="317499"/>
            <a:ext cx="4500737" cy="2095501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438" y="2587625"/>
            <a:ext cx="4500737" cy="35941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74" y="0"/>
            <a:ext cx="3046351" cy="34283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B54A389-080E-45CE-8275-215B7C9B58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8763" y="0"/>
            <a:ext cx="304800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F5006F58-5D95-4392-9D32-BE333EA549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2350" y="3429000"/>
            <a:ext cx="607695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73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384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236976" cy="365125"/>
          </a:xfrm>
        </p:spPr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8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5771" y="1004205"/>
            <a:ext cx="6096000" cy="3725183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7345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5771" y="4865914"/>
            <a:ext cx="6096000" cy="532038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4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1DF4D9E-FD4F-4244-ACD6-44EC4C0494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68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44F5B526-8975-4F7C-B558-830FCEE068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1762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ED20DBB5-D24E-40D6-AFFB-428692A51A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76021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F6F7262C-3E29-4219-AF83-B7A71B97A13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45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3861F78-BD42-4F29-8487-1641CFD039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FAB1F8B-1CEE-4068-86DE-561A12A041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68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D5AE44CD-B78E-4EE2-B0F2-E0D436C2BA1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21762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3C4FE2DB-091F-4F7A-B6B6-9A6F22AC0B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821762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27">
            <a:extLst>
              <a:ext uri="{FF2B5EF4-FFF2-40B4-BE49-F238E27FC236}">
                <a16:creationId xmlns:a16="http://schemas.microsoft.com/office/drawing/2014/main" id="{3A3F9D5D-A5CF-482B-A14C-E5BFADB76F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76021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27">
            <a:extLst>
              <a:ext uri="{FF2B5EF4-FFF2-40B4-BE49-F238E27FC236}">
                <a16:creationId xmlns:a16="http://schemas.microsoft.com/office/drawing/2014/main" id="{A4F265B4-1FBB-4396-A938-862D45713A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76021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Text Placeholder 27">
            <a:extLst>
              <a:ext uri="{FF2B5EF4-FFF2-40B4-BE49-F238E27FC236}">
                <a16:creationId xmlns:a16="http://schemas.microsoft.com/office/drawing/2014/main" id="{AC1BA7DC-98B0-4261-8F1E-8101FB5D480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345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id="{2E4EF69E-34E2-46FF-A0FA-3F136396D3E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345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68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593407" cy="365125"/>
          </a:xfrm>
        </p:spPr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02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77512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77512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054C03E-8FD4-4345-A971-0A2CCF5C4A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94903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56D09A0C-509F-447E-AFB1-5531727D7DF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94903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45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79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3" r:id="rId4"/>
    <p:sldLayoutId id="2147483672" r:id="rId5"/>
    <p:sldLayoutId id="2147483686" r:id="rId6"/>
    <p:sldLayoutId id="2147483687" r:id="rId7"/>
    <p:sldLayoutId id="2147483675" r:id="rId8"/>
    <p:sldLayoutId id="2147483688" r:id="rId9"/>
    <p:sldLayoutId id="2147483682" r:id="rId10"/>
    <p:sldLayoutId id="214748368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627016"/>
            <a:ext cx="6389027" cy="5601790"/>
          </a:xfrm>
        </p:spPr>
        <p:txBody>
          <a:bodyPr/>
          <a:lstStyle/>
          <a:p>
            <a:r>
              <a:rPr lang="en-US" dirty="0"/>
              <a:t>Assessment : </a:t>
            </a:r>
            <a:r>
              <a:rPr lang="en-US" sz="4000" dirty="0"/>
              <a:t>sign Detection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9797" y="627016"/>
            <a:ext cx="3199034" cy="5590903"/>
          </a:xfrm>
        </p:spPr>
        <p:txBody>
          <a:bodyPr/>
          <a:lstStyle/>
          <a:p>
            <a:r>
              <a:rPr lang="en-US" dirty="0"/>
              <a:t>Stijn </a:t>
            </a:r>
            <a:r>
              <a:rPr lang="en-US" dirty="0" err="1"/>
              <a:t>Uytterhoeven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64B36-ABE7-A000-F985-4664B827C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BE" dirty="0"/>
              <a:t>otion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78D43-CF77-4435-AFE1-F6664E79D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BE" dirty="0"/>
              <a:t>raining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32D9EA-FAEC-56D1-3674-3FA73E5DD3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BE" dirty="0"/>
              <a:t>Opening hand</a:t>
            </a:r>
          </a:p>
          <a:p>
            <a:r>
              <a:rPr lang="en-BE" dirty="0"/>
              <a:t>Moving 2 fingers</a:t>
            </a:r>
          </a:p>
          <a:p>
            <a:r>
              <a:rPr lang="en-BE" dirty="0"/>
              <a:t>Same augmentation</a:t>
            </a:r>
          </a:p>
          <a:p>
            <a:r>
              <a:rPr lang="en-BE" dirty="0"/>
              <a:t>Handlandmarks from mediapipe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0547BC9-13F8-3AD1-4367-CA0DEB8B9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A197AAB-1B00-2EC8-BE68-0C7889A6E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10</a:t>
            </a:fld>
            <a:endParaRPr lang="en-US" dirty="0"/>
          </a:p>
        </p:txBody>
      </p:sp>
      <p:pic>
        <p:nvPicPr>
          <p:cNvPr id="10" name="Picture 9" descr="A collage of a person&#10;&#10;Description automatically generated with low confidence">
            <a:extLst>
              <a:ext uri="{FF2B5EF4-FFF2-40B4-BE49-F238E27FC236}">
                <a16:creationId xmlns:a16="http://schemas.microsoft.com/office/drawing/2014/main" id="{D45679B3-B9F9-18B2-5FBC-8A3E005CFF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572"/>
          <a:stretch/>
        </p:blipFill>
        <p:spPr>
          <a:xfrm>
            <a:off x="7222864" y="2502568"/>
            <a:ext cx="4005968" cy="435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74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33DEA-9BEA-128F-3746-72E14FD9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BE" dirty="0"/>
              <a:t>otion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05020-EED3-418C-0D79-F0C10AC117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model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61EFD0-FEA0-8051-391D-32044EDFA2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BE" dirty="0"/>
              <a:t>Neural network using LSTM layers</a:t>
            </a:r>
          </a:p>
          <a:p>
            <a:r>
              <a:rPr lang="en-BE" dirty="0"/>
              <a:t>Accuracy of 0.75 on test set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5906F17-3EC5-DC80-33C7-72443DBAD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EDAD70-3F37-4B9A-B6AB-6980A119A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582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/>
          <a:lstStyle/>
          <a:p>
            <a:r>
              <a:rPr lang="en-US" dirty="0"/>
              <a:t>Motion detection</a:t>
            </a:r>
          </a:p>
        </p:txBody>
      </p:sp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FD2E7A2D-F48D-4299-B7DD-B6EDEEE6D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236976" cy="365125"/>
          </a:xfrm>
        </p:spPr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7" name="Slide Number Placeholder 9">
            <a:extLst>
              <a:ext uri="{FF2B5EF4-FFF2-40B4-BE49-F238E27FC236}">
                <a16:creationId xmlns:a16="http://schemas.microsoft.com/office/drawing/2014/main" id="{BE4C97A2-0C46-4D31-8087-9CD6A0458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fld id="{F97E8200-1950-409B-82E7-99938E7AE35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FEA606B-DF94-B6E1-C1F9-4AAD97D19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56">
            <a:extLst>
              <a:ext uri="{FF2B5EF4-FFF2-40B4-BE49-F238E27FC236}">
                <a16:creationId xmlns:a16="http://schemas.microsoft.com/office/drawing/2014/main" id="{D9F93E89-6BB0-44BD-A234-9F0747573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E3EEA078-72A4-4C20-94E7-BFB4F433464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/>
          <a:stretch/>
        </p:blipFill>
        <p:spPr>
          <a:xfrm>
            <a:off x="-12804" y="2402712"/>
            <a:ext cx="3924404" cy="1597351"/>
          </a:xfr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19606920-6D8A-4305-AB8A-83B7F9391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779" y="5355583"/>
            <a:ext cx="2270162" cy="577153"/>
          </a:xfrm>
        </p:spPr>
        <p:txBody>
          <a:bodyPr>
            <a:normAutofit/>
          </a:bodyPr>
          <a:lstStyle/>
          <a:p>
            <a:r>
              <a:rPr lang="en-US" dirty="0"/>
              <a:t>Stijn </a:t>
            </a:r>
            <a:r>
              <a:rPr lang="en-US" dirty="0" err="1"/>
              <a:t>Uytterhoeven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7C60074-2066-4765-88F0-BC4B57CC1F9D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984436" y="5355583"/>
            <a:ext cx="3311707" cy="577153"/>
          </a:xfrm>
        </p:spPr>
        <p:txBody>
          <a:bodyPr/>
          <a:lstStyle/>
          <a:p>
            <a:r>
              <a:rPr lang="en-US" dirty="0" err="1"/>
              <a:t>Stijn.uytterhoeven@Skynet.be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499FA5D-C267-460D-ACB2-5253424F4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05051" cy="365125"/>
          </a:xfrm>
        </p:spPr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024E6B4-6182-4098-B9C0-B254AD638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fld id="{F97E8200-1950-409B-82E7-99938E7AE35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352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53">
            <a:extLst>
              <a:ext uri="{FF2B5EF4-FFF2-40B4-BE49-F238E27FC236}">
                <a16:creationId xmlns:a16="http://schemas.microsoft.com/office/drawing/2014/main" id="{742A82AB-F005-49A7-9C16-0AF17C1E9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213" y="336958"/>
            <a:ext cx="10616187" cy="1700784"/>
          </a:xfrm>
        </p:spPr>
        <p:txBody>
          <a:bodyPr/>
          <a:lstStyle/>
          <a:p>
            <a:r>
              <a:rPr lang="en-US" dirty="0"/>
              <a:t>Task description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72142BC0-18E5-42CE-A02F-AC348DDCE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587752"/>
            <a:ext cx="3694176" cy="3258102"/>
          </a:xfrm>
        </p:spPr>
        <p:txBody>
          <a:bodyPr anchor="ctr"/>
          <a:lstStyle/>
          <a:p>
            <a:r>
              <a:rPr lang="en-US" dirty="0"/>
              <a:t>Sign detection</a:t>
            </a:r>
          </a:p>
          <a:p>
            <a:r>
              <a:rPr lang="en-US" dirty="0"/>
              <a:t>Dataset of 10 images</a:t>
            </a:r>
          </a:p>
          <a:p>
            <a:r>
              <a:rPr lang="en-US" dirty="0"/>
              <a:t>Motion detection</a:t>
            </a:r>
          </a:p>
          <a:p>
            <a:r>
              <a:rPr lang="en-US" dirty="0"/>
              <a:t>Endpoint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9AD18647-9CDA-4709-9738-A5B5C1DB545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/>
        </p:blipFill>
        <p:spPr>
          <a:xfrm>
            <a:off x="6280976" y="2867319"/>
            <a:ext cx="5301214" cy="2085723"/>
          </a:xfrm>
        </p:spPr>
      </p:pic>
      <p:sp>
        <p:nvSpPr>
          <p:cNvPr id="7" name="Footer Placeholder 8">
            <a:extLst>
              <a:ext uri="{FF2B5EF4-FFF2-40B4-BE49-F238E27FC236}">
                <a16:creationId xmlns:a16="http://schemas.microsoft.com/office/drawing/2014/main" id="{EA683B60-B65C-41B7-A2DD-F978D1E9E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1" y="6356350"/>
            <a:ext cx="3353262" cy="365125"/>
          </a:xfrm>
        </p:spPr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E50D8CA2-FDF5-4FB0-A313-B120969EA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fld id="{F97E8200-1950-409B-82E7-99938E7AE35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787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/>
          <a:lstStyle/>
          <a:p>
            <a:r>
              <a:rPr lang="en-US" dirty="0"/>
              <a:t>Sign detection</a:t>
            </a:r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/>
          <a:lstStyle/>
          <a:p>
            <a:r>
              <a:rPr lang="en-US" dirty="0"/>
              <a:t>Sign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90AB4-D228-4548-B072-726498212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/>
          <a:lstStyle/>
          <a:p>
            <a:r>
              <a:rPr lang="en-US" dirty="0"/>
              <a:t>Training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Open hand, peace, surf, rock on</a:t>
            </a:r>
          </a:p>
          <a:p>
            <a:r>
              <a:rPr lang="en-US" dirty="0"/>
              <a:t>10 training images, 5 test images for each class</a:t>
            </a:r>
          </a:p>
        </p:txBody>
      </p:sp>
      <p:sp>
        <p:nvSpPr>
          <p:cNvPr id="8" name="Footer Placeholder 8">
            <a:extLst>
              <a:ext uri="{FF2B5EF4-FFF2-40B4-BE49-F238E27FC236}">
                <a16:creationId xmlns:a16="http://schemas.microsoft.com/office/drawing/2014/main" id="{B67120C1-6A9D-44FA-9A16-F092E4881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593407" cy="365125"/>
          </a:xfrm>
        </p:spPr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CC302B43-8755-4B25-A036-68EFC8791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fld id="{F97E8200-1950-409B-82E7-99938E7AE35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4" name="Picture 13" descr="A collage of a person holding up his hand&#10;&#10;Description automatically generated with medium confidence">
            <a:extLst>
              <a:ext uri="{FF2B5EF4-FFF2-40B4-BE49-F238E27FC236}">
                <a16:creationId xmlns:a16="http://schemas.microsoft.com/office/drawing/2014/main" id="{E79E9802-C5B2-E3E0-5761-B035EAB13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520" y="2451227"/>
            <a:ext cx="4541312" cy="427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DA97A-83AF-885E-7BAE-8D588C288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Sign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78B25D-8C97-F856-7BC3-05074EB27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Mediapipe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DC054B-E55A-7706-F909-3D6250A8E33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BE" dirty="0"/>
              <a:t>Handlandmark detection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46657B-E8D5-6F2D-405C-FAED39AD0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BCB3E0-D532-89C0-5EF3-495F2C6F6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5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F6ED23-C38F-E334-376C-DB49CCE7D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0147" y="2587752"/>
            <a:ext cx="5838685" cy="347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017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BE661-DF19-CA64-399D-CE6AE0AB2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Sign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ABDB1D-CDA0-EC10-12E5-641C516BC2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Data augmentation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C06FA4-74DB-7A79-43BD-E7C5DBC352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BE" dirty="0"/>
              <a:t>Rotation</a:t>
            </a:r>
          </a:p>
          <a:p>
            <a:r>
              <a:rPr lang="en-BE" dirty="0"/>
              <a:t>Change brightness</a:t>
            </a:r>
          </a:p>
          <a:p>
            <a:r>
              <a:rPr lang="en-BE" dirty="0"/>
              <a:t>Change contrast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655FE18-7931-744D-86AC-8841A5298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57F6476-FC82-AFAA-7B95-5E817C2B8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6</a:t>
            </a:fld>
            <a:endParaRPr lang="en-US" dirty="0"/>
          </a:p>
        </p:txBody>
      </p:sp>
      <p:pic>
        <p:nvPicPr>
          <p:cNvPr id="10" name="Picture 9" descr="A collage of a person holding up his hands&#10;&#10;Description automatically generated with low confidence">
            <a:extLst>
              <a:ext uri="{FF2B5EF4-FFF2-40B4-BE49-F238E27FC236}">
                <a16:creationId xmlns:a16="http://schemas.microsoft.com/office/drawing/2014/main" id="{799BAA14-C1EB-225F-FD7B-60AAF3124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8209" y="2451875"/>
            <a:ext cx="4540623" cy="426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257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1834B-D726-9695-AFEE-AB1F4DAAA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BE" dirty="0"/>
              <a:t>ign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361538-AD69-1222-F6EF-AE85DD700E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Models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CC234B-6D44-E640-9EC4-6B58E3FE1D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BE" dirty="0"/>
              <a:t>Random forest</a:t>
            </a:r>
          </a:p>
          <a:p>
            <a:r>
              <a:rPr lang="en-BE" dirty="0"/>
              <a:t>Gradient boosting</a:t>
            </a:r>
          </a:p>
          <a:p>
            <a:r>
              <a:rPr lang="en-BE" dirty="0"/>
              <a:t>Support vector machine</a:t>
            </a:r>
          </a:p>
          <a:p>
            <a:r>
              <a:rPr lang="en-BE" dirty="0"/>
              <a:t>Nearest neighbours</a:t>
            </a:r>
          </a:p>
          <a:p>
            <a:r>
              <a:rPr lang="en-BE" dirty="0"/>
              <a:t>Logistic regresion 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C4E8BA3-CC82-46FB-D765-79314BA13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5E6012-1051-3ACB-8862-F3380F19E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1956B01-853A-7E29-536B-CD2DF021E7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7154056"/>
              </p:ext>
            </p:extLst>
          </p:nvPr>
        </p:nvGraphicFramePr>
        <p:xfrm>
          <a:off x="7054527" y="2465063"/>
          <a:ext cx="4174305" cy="4256412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91435">
                  <a:extLst>
                    <a:ext uri="{9D8B030D-6E8A-4147-A177-3AD203B41FA5}">
                      <a16:colId xmlns:a16="http://schemas.microsoft.com/office/drawing/2014/main" val="625374208"/>
                    </a:ext>
                  </a:extLst>
                </a:gridCol>
                <a:gridCol w="1391435">
                  <a:extLst>
                    <a:ext uri="{9D8B030D-6E8A-4147-A177-3AD203B41FA5}">
                      <a16:colId xmlns:a16="http://schemas.microsoft.com/office/drawing/2014/main" val="449655747"/>
                    </a:ext>
                  </a:extLst>
                </a:gridCol>
                <a:gridCol w="1391435">
                  <a:extLst>
                    <a:ext uri="{9D8B030D-6E8A-4147-A177-3AD203B41FA5}">
                      <a16:colId xmlns:a16="http://schemas.microsoft.com/office/drawing/2014/main" val="2760026231"/>
                    </a:ext>
                  </a:extLst>
                </a:gridCol>
              </a:tblGrid>
              <a:tr h="709402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1" i="0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​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FFFFFF"/>
                          </a:solidFill>
                          <a:effectLst/>
                          <a:latin typeface="+mj-lt"/>
                        </a:rPr>
                        <a:t>Accuracy​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FFFFFF"/>
                          </a:solidFill>
                          <a:effectLst/>
                          <a:latin typeface="+mj-lt"/>
                        </a:rPr>
                        <a:t>F1​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2611636"/>
                  </a:ext>
                </a:extLst>
              </a:tr>
              <a:tr h="709402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Random forest​</a:t>
                      </a: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0.61​</a:t>
                      </a: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0.61​</a:t>
                      </a: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947559711"/>
                  </a:ext>
                </a:extLst>
              </a:tr>
              <a:tr h="709402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Gradient boosting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293807"/>
                  </a:ext>
                </a:extLst>
              </a:tr>
              <a:tr h="709402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SVC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32809"/>
                  </a:ext>
                </a:extLst>
              </a:tr>
              <a:tr h="709402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Nearest </a:t>
                      </a:r>
                      <a:r>
                        <a:rPr lang="en-US" b="0" i="0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Neighbours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7753136"/>
                  </a:ext>
                </a:extLst>
              </a:tr>
              <a:tr h="709402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Logistic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0.86​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b="0" i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0.86​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63001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2074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8AD9D-7369-4C4F-F86E-C72DC7CA6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BE" dirty="0"/>
              <a:t>ign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9BC68D-035E-7212-F785-4B16D2C954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prediction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429CFE-EAA3-7B1B-1ED6-43BD48F363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Endpoint</a:t>
            </a:r>
          </a:p>
          <a:p>
            <a:r>
              <a:rPr lang="en-GB" dirty="0"/>
              <a:t>P</a:t>
            </a:r>
            <a:r>
              <a:rPr lang="en-BE" dirty="0"/>
              <a:t>redict.py script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E269AEC-84A5-F672-F35F-175784782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Ordina Assessment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66158A4-5E8C-1E0F-1DD7-D19FC3140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8</a:t>
            </a:fld>
            <a:endParaRPr lang="en-US" dirty="0"/>
          </a:p>
        </p:txBody>
      </p:sp>
      <p:pic>
        <p:nvPicPr>
          <p:cNvPr id="10" name="Picture 9" descr="A collage of a person holding his hands up&#10;&#10;Description automatically generated with medium confidence">
            <a:extLst>
              <a:ext uri="{FF2B5EF4-FFF2-40B4-BE49-F238E27FC236}">
                <a16:creationId xmlns:a16="http://schemas.microsoft.com/office/drawing/2014/main" id="{C7DFB3C6-515F-4267-7F48-330C8804F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3698" y="2451875"/>
            <a:ext cx="4495134" cy="426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6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8AD9A-41E6-5715-144A-338A50025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BE" dirty="0"/>
              <a:t>otion detection</a:t>
            </a:r>
          </a:p>
        </p:txBody>
      </p:sp>
    </p:spTree>
    <p:extLst>
      <p:ext uri="{BB962C8B-B14F-4D97-AF65-F5344CB8AC3E}">
        <p14:creationId xmlns:p14="http://schemas.microsoft.com/office/powerpoint/2010/main" val="1589822141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5BFFF-2B6E-4D20-8938-61E36B8CFE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069F72-2015-4FB6-9588-A49CB14BDC1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6DA60BD-0042-4722-B671-D551884D1E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185</Words>
  <Application>Microsoft Macintosh PowerPoint</Application>
  <PresentationFormat>Widescreen</PresentationFormat>
  <Paragraphs>87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Franklin Gothic Demi Cond</vt:lpstr>
      <vt:lpstr>Franklin Gothic Medium</vt:lpstr>
      <vt:lpstr>Wingdings</vt:lpstr>
      <vt:lpstr>JuxtaposeVTI</vt:lpstr>
      <vt:lpstr>Assessment : sign Detection</vt:lpstr>
      <vt:lpstr>Task description</vt:lpstr>
      <vt:lpstr>Sign detection</vt:lpstr>
      <vt:lpstr>Sign detection</vt:lpstr>
      <vt:lpstr>Sign detection</vt:lpstr>
      <vt:lpstr>Sign detection</vt:lpstr>
      <vt:lpstr>Sign detection</vt:lpstr>
      <vt:lpstr>Sign detection</vt:lpstr>
      <vt:lpstr>Motion detection</vt:lpstr>
      <vt:lpstr>Motion detection</vt:lpstr>
      <vt:lpstr>Motion detection</vt:lpstr>
      <vt:lpstr>Motion detection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2021-04-27T10:31:44Z</dcterms:created>
  <dcterms:modified xsi:type="dcterms:W3CDTF">2023-06-01T22:19:12Z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